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FD67E-E88A-42A9-B6E6-54870ED6EE0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F7B8F59-7411-4793-8DE7-5F4B409E2D51}">
      <dgm:prSet/>
      <dgm:spPr/>
      <dgm:t>
        <a:bodyPr/>
        <a:lstStyle/>
        <a:p>
          <a:r>
            <a:rPr lang="en-US" b="0" i="0" baseline="0"/>
            <a:t>DailyActivity</a:t>
          </a:r>
          <a:endParaRPr lang="en-US"/>
        </a:p>
      </dgm:t>
    </dgm:pt>
    <dgm:pt modelId="{35A222F6-1CC4-43D9-9040-E95862C7B71C}" type="parTrans" cxnId="{CCD9F233-BE4D-46F1-9004-C078D72CE091}">
      <dgm:prSet/>
      <dgm:spPr/>
      <dgm:t>
        <a:bodyPr/>
        <a:lstStyle/>
        <a:p>
          <a:endParaRPr lang="en-US"/>
        </a:p>
      </dgm:t>
    </dgm:pt>
    <dgm:pt modelId="{6278BD88-3CE3-4084-A718-F403CF2F25B9}" type="sibTrans" cxnId="{CCD9F233-BE4D-46F1-9004-C078D72CE091}">
      <dgm:prSet/>
      <dgm:spPr/>
      <dgm:t>
        <a:bodyPr/>
        <a:lstStyle/>
        <a:p>
          <a:endParaRPr lang="en-US"/>
        </a:p>
      </dgm:t>
    </dgm:pt>
    <dgm:pt modelId="{B593497D-ED81-47E1-BA0D-9B36741EB43B}">
      <dgm:prSet/>
      <dgm:spPr/>
      <dgm:t>
        <a:bodyPr/>
        <a:lstStyle/>
        <a:p>
          <a:r>
            <a:rPr lang="en-US" b="0" i="0" baseline="0"/>
            <a:t>SleepData</a:t>
          </a:r>
          <a:endParaRPr lang="en-US"/>
        </a:p>
      </dgm:t>
    </dgm:pt>
    <dgm:pt modelId="{D1355331-54FD-4711-9DC8-65DBD84EC11B}" type="parTrans" cxnId="{994A0829-C8BF-4883-8E15-CAA3AB3F4B3B}">
      <dgm:prSet/>
      <dgm:spPr/>
      <dgm:t>
        <a:bodyPr/>
        <a:lstStyle/>
        <a:p>
          <a:endParaRPr lang="en-US"/>
        </a:p>
      </dgm:t>
    </dgm:pt>
    <dgm:pt modelId="{FF0C7645-E2AF-43C2-A8B0-C3205734FB3E}" type="sibTrans" cxnId="{994A0829-C8BF-4883-8E15-CAA3AB3F4B3B}">
      <dgm:prSet/>
      <dgm:spPr/>
      <dgm:t>
        <a:bodyPr/>
        <a:lstStyle/>
        <a:p>
          <a:endParaRPr lang="en-US"/>
        </a:p>
      </dgm:t>
    </dgm:pt>
    <dgm:pt modelId="{25BECA0B-C4BE-4871-ABB4-402A669CE3CA}">
      <dgm:prSet/>
      <dgm:spPr/>
      <dgm:t>
        <a:bodyPr/>
        <a:lstStyle/>
        <a:p>
          <a:r>
            <a:rPr lang="en-US" b="0" i="0" baseline="0"/>
            <a:t>HourlyActivity</a:t>
          </a:r>
          <a:endParaRPr lang="en-US"/>
        </a:p>
      </dgm:t>
    </dgm:pt>
    <dgm:pt modelId="{0B634F34-DD68-497E-A749-0A1A11C75D25}" type="parTrans" cxnId="{10EE216E-F9D4-486B-8287-E996F8EB41E6}">
      <dgm:prSet/>
      <dgm:spPr/>
      <dgm:t>
        <a:bodyPr/>
        <a:lstStyle/>
        <a:p>
          <a:endParaRPr lang="en-US"/>
        </a:p>
      </dgm:t>
    </dgm:pt>
    <dgm:pt modelId="{B88A7164-5C85-451E-9E52-56D7B40EBDA3}" type="sibTrans" cxnId="{10EE216E-F9D4-486B-8287-E996F8EB41E6}">
      <dgm:prSet/>
      <dgm:spPr/>
      <dgm:t>
        <a:bodyPr/>
        <a:lstStyle/>
        <a:p>
          <a:endParaRPr lang="en-US"/>
        </a:p>
      </dgm:t>
    </dgm:pt>
    <dgm:pt modelId="{41731C9F-8F55-4D2B-9030-E18DD340B37D}">
      <dgm:prSet/>
      <dgm:spPr/>
      <dgm:t>
        <a:bodyPr/>
        <a:lstStyle/>
        <a:p>
          <a:r>
            <a:rPr lang="en-US" b="0" i="0" baseline="0"/>
            <a:t>HeartRateHourly</a:t>
          </a:r>
          <a:endParaRPr lang="en-US"/>
        </a:p>
      </dgm:t>
    </dgm:pt>
    <dgm:pt modelId="{AEA0080A-11D6-4E85-ADF6-E0393270D912}" type="parTrans" cxnId="{4682BE0C-AF07-4B48-BF56-7B8B60B77D02}">
      <dgm:prSet/>
      <dgm:spPr/>
      <dgm:t>
        <a:bodyPr/>
        <a:lstStyle/>
        <a:p>
          <a:endParaRPr lang="en-US"/>
        </a:p>
      </dgm:t>
    </dgm:pt>
    <dgm:pt modelId="{416BD3C8-4913-426E-BFF1-992C83847260}" type="sibTrans" cxnId="{4682BE0C-AF07-4B48-BF56-7B8B60B77D02}">
      <dgm:prSet/>
      <dgm:spPr/>
      <dgm:t>
        <a:bodyPr/>
        <a:lstStyle/>
        <a:p>
          <a:endParaRPr lang="en-US"/>
        </a:p>
      </dgm:t>
    </dgm:pt>
    <dgm:pt modelId="{692BD1F9-88AA-4682-A130-CC6061BE9117}" type="pres">
      <dgm:prSet presAssocID="{396FD67E-E88A-42A9-B6E6-54870ED6EE0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096547-DBA4-45D9-8319-2976D0908FD9}" type="pres">
      <dgm:prSet presAssocID="{DF7B8F59-7411-4793-8DE7-5F4B409E2D51}" presName="hierRoot1" presStyleCnt="0"/>
      <dgm:spPr/>
    </dgm:pt>
    <dgm:pt modelId="{55C2867C-8E68-4657-BFD2-1A9E6DFBCEF8}" type="pres">
      <dgm:prSet presAssocID="{DF7B8F59-7411-4793-8DE7-5F4B409E2D51}" presName="composite" presStyleCnt="0"/>
      <dgm:spPr/>
    </dgm:pt>
    <dgm:pt modelId="{3FBB5ABA-EFA7-4388-B439-61BD1D019A13}" type="pres">
      <dgm:prSet presAssocID="{DF7B8F59-7411-4793-8DE7-5F4B409E2D51}" presName="background" presStyleLbl="node0" presStyleIdx="0" presStyleCnt="4"/>
      <dgm:spPr/>
    </dgm:pt>
    <dgm:pt modelId="{ACD9600C-8EF6-4B92-B84E-AC35E59F83EA}" type="pres">
      <dgm:prSet presAssocID="{DF7B8F59-7411-4793-8DE7-5F4B409E2D51}" presName="text" presStyleLbl="fgAcc0" presStyleIdx="0" presStyleCnt="4">
        <dgm:presLayoutVars>
          <dgm:chPref val="3"/>
        </dgm:presLayoutVars>
      </dgm:prSet>
      <dgm:spPr/>
    </dgm:pt>
    <dgm:pt modelId="{C3857693-311B-417A-AB00-AEA0D7B93161}" type="pres">
      <dgm:prSet presAssocID="{DF7B8F59-7411-4793-8DE7-5F4B409E2D51}" presName="hierChild2" presStyleCnt="0"/>
      <dgm:spPr/>
    </dgm:pt>
    <dgm:pt modelId="{FA0D29FC-39B4-4ED8-949C-617E927BA9D9}" type="pres">
      <dgm:prSet presAssocID="{B593497D-ED81-47E1-BA0D-9B36741EB43B}" presName="hierRoot1" presStyleCnt="0"/>
      <dgm:spPr/>
    </dgm:pt>
    <dgm:pt modelId="{3953C075-C53D-4EDF-9CE1-ED32157C3FDF}" type="pres">
      <dgm:prSet presAssocID="{B593497D-ED81-47E1-BA0D-9B36741EB43B}" presName="composite" presStyleCnt="0"/>
      <dgm:spPr/>
    </dgm:pt>
    <dgm:pt modelId="{13977BAA-8621-4DF8-B71E-4131470C16B6}" type="pres">
      <dgm:prSet presAssocID="{B593497D-ED81-47E1-BA0D-9B36741EB43B}" presName="background" presStyleLbl="node0" presStyleIdx="1" presStyleCnt="4"/>
      <dgm:spPr/>
    </dgm:pt>
    <dgm:pt modelId="{FE36473A-F178-4743-9CC0-F5C07DFE1762}" type="pres">
      <dgm:prSet presAssocID="{B593497D-ED81-47E1-BA0D-9B36741EB43B}" presName="text" presStyleLbl="fgAcc0" presStyleIdx="1" presStyleCnt="4">
        <dgm:presLayoutVars>
          <dgm:chPref val="3"/>
        </dgm:presLayoutVars>
      </dgm:prSet>
      <dgm:spPr/>
    </dgm:pt>
    <dgm:pt modelId="{E53B7A15-2CAA-44B0-8952-1C872DE30C01}" type="pres">
      <dgm:prSet presAssocID="{B593497D-ED81-47E1-BA0D-9B36741EB43B}" presName="hierChild2" presStyleCnt="0"/>
      <dgm:spPr/>
    </dgm:pt>
    <dgm:pt modelId="{8FF66D62-A645-4BF8-BEAD-06BC9F151A0B}" type="pres">
      <dgm:prSet presAssocID="{25BECA0B-C4BE-4871-ABB4-402A669CE3CA}" presName="hierRoot1" presStyleCnt="0"/>
      <dgm:spPr/>
    </dgm:pt>
    <dgm:pt modelId="{BDA9FD8F-3BCF-4389-8B86-C0AD12D847CA}" type="pres">
      <dgm:prSet presAssocID="{25BECA0B-C4BE-4871-ABB4-402A669CE3CA}" presName="composite" presStyleCnt="0"/>
      <dgm:spPr/>
    </dgm:pt>
    <dgm:pt modelId="{1B498A58-F80F-47A9-BAC8-2E5A52F7B322}" type="pres">
      <dgm:prSet presAssocID="{25BECA0B-C4BE-4871-ABB4-402A669CE3CA}" presName="background" presStyleLbl="node0" presStyleIdx="2" presStyleCnt="4"/>
      <dgm:spPr/>
    </dgm:pt>
    <dgm:pt modelId="{D3A46C3B-B475-426A-BFFF-8BF9C9134E79}" type="pres">
      <dgm:prSet presAssocID="{25BECA0B-C4BE-4871-ABB4-402A669CE3CA}" presName="text" presStyleLbl="fgAcc0" presStyleIdx="2" presStyleCnt="4">
        <dgm:presLayoutVars>
          <dgm:chPref val="3"/>
        </dgm:presLayoutVars>
      </dgm:prSet>
      <dgm:spPr/>
    </dgm:pt>
    <dgm:pt modelId="{93FAEC1E-BFF6-4D8F-A053-428624B51CFB}" type="pres">
      <dgm:prSet presAssocID="{25BECA0B-C4BE-4871-ABB4-402A669CE3CA}" presName="hierChild2" presStyleCnt="0"/>
      <dgm:spPr/>
    </dgm:pt>
    <dgm:pt modelId="{67FC68E0-A9B9-43EE-AA66-E002BB0CF818}" type="pres">
      <dgm:prSet presAssocID="{41731C9F-8F55-4D2B-9030-E18DD340B37D}" presName="hierRoot1" presStyleCnt="0"/>
      <dgm:spPr/>
    </dgm:pt>
    <dgm:pt modelId="{55AF1062-F538-4833-A20D-9A5ED6E12378}" type="pres">
      <dgm:prSet presAssocID="{41731C9F-8F55-4D2B-9030-E18DD340B37D}" presName="composite" presStyleCnt="0"/>
      <dgm:spPr/>
    </dgm:pt>
    <dgm:pt modelId="{E9DA24D2-F081-48C0-A9DF-E556E23D6470}" type="pres">
      <dgm:prSet presAssocID="{41731C9F-8F55-4D2B-9030-E18DD340B37D}" presName="background" presStyleLbl="node0" presStyleIdx="3" presStyleCnt="4"/>
      <dgm:spPr/>
    </dgm:pt>
    <dgm:pt modelId="{0C64A8C8-D0D6-4D0F-B63B-F7CF3E13BB96}" type="pres">
      <dgm:prSet presAssocID="{41731C9F-8F55-4D2B-9030-E18DD340B37D}" presName="text" presStyleLbl="fgAcc0" presStyleIdx="3" presStyleCnt="4">
        <dgm:presLayoutVars>
          <dgm:chPref val="3"/>
        </dgm:presLayoutVars>
      </dgm:prSet>
      <dgm:spPr/>
    </dgm:pt>
    <dgm:pt modelId="{C27D58DF-C136-4225-B5E7-0D33A2FFD00A}" type="pres">
      <dgm:prSet presAssocID="{41731C9F-8F55-4D2B-9030-E18DD340B37D}" presName="hierChild2" presStyleCnt="0"/>
      <dgm:spPr/>
    </dgm:pt>
  </dgm:ptLst>
  <dgm:cxnLst>
    <dgm:cxn modelId="{4682BE0C-AF07-4B48-BF56-7B8B60B77D02}" srcId="{396FD67E-E88A-42A9-B6E6-54870ED6EE09}" destId="{41731C9F-8F55-4D2B-9030-E18DD340B37D}" srcOrd="3" destOrd="0" parTransId="{AEA0080A-11D6-4E85-ADF6-E0393270D912}" sibTransId="{416BD3C8-4913-426E-BFF1-992C83847260}"/>
    <dgm:cxn modelId="{284E7219-6B5E-45F1-B564-EDAB5D0610FA}" type="presOf" srcId="{25BECA0B-C4BE-4871-ABB4-402A669CE3CA}" destId="{D3A46C3B-B475-426A-BFFF-8BF9C9134E79}" srcOrd="0" destOrd="0" presId="urn:microsoft.com/office/officeart/2005/8/layout/hierarchy1"/>
    <dgm:cxn modelId="{97B6161F-4656-437A-9498-0AE8A39E6726}" type="presOf" srcId="{41731C9F-8F55-4D2B-9030-E18DD340B37D}" destId="{0C64A8C8-D0D6-4D0F-B63B-F7CF3E13BB96}" srcOrd="0" destOrd="0" presId="urn:microsoft.com/office/officeart/2005/8/layout/hierarchy1"/>
    <dgm:cxn modelId="{651BA521-9DFC-487A-BF92-4ECE26281C36}" type="presOf" srcId="{DF7B8F59-7411-4793-8DE7-5F4B409E2D51}" destId="{ACD9600C-8EF6-4B92-B84E-AC35E59F83EA}" srcOrd="0" destOrd="0" presId="urn:microsoft.com/office/officeart/2005/8/layout/hierarchy1"/>
    <dgm:cxn modelId="{994A0829-C8BF-4883-8E15-CAA3AB3F4B3B}" srcId="{396FD67E-E88A-42A9-B6E6-54870ED6EE09}" destId="{B593497D-ED81-47E1-BA0D-9B36741EB43B}" srcOrd="1" destOrd="0" parTransId="{D1355331-54FD-4711-9DC8-65DBD84EC11B}" sibTransId="{FF0C7645-E2AF-43C2-A8B0-C3205734FB3E}"/>
    <dgm:cxn modelId="{CCD9F233-BE4D-46F1-9004-C078D72CE091}" srcId="{396FD67E-E88A-42A9-B6E6-54870ED6EE09}" destId="{DF7B8F59-7411-4793-8DE7-5F4B409E2D51}" srcOrd="0" destOrd="0" parTransId="{35A222F6-1CC4-43D9-9040-E95862C7B71C}" sibTransId="{6278BD88-3CE3-4084-A718-F403CF2F25B9}"/>
    <dgm:cxn modelId="{7AC14337-3642-4270-9790-6C01261876C2}" type="presOf" srcId="{396FD67E-E88A-42A9-B6E6-54870ED6EE09}" destId="{692BD1F9-88AA-4682-A130-CC6061BE9117}" srcOrd="0" destOrd="0" presId="urn:microsoft.com/office/officeart/2005/8/layout/hierarchy1"/>
    <dgm:cxn modelId="{10EE216E-F9D4-486B-8287-E996F8EB41E6}" srcId="{396FD67E-E88A-42A9-B6E6-54870ED6EE09}" destId="{25BECA0B-C4BE-4871-ABB4-402A669CE3CA}" srcOrd="2" destOrd="0" parTransId="{0B634F34-DD68-497E-A749-0A1A11C75D25}" sibTransId="{B88A7164-5C85-451E-9E52-56D7B40EBDA3}"/>
    <dgm:cxn modelId="{8C3459AE-3CA1-4577-A8EB-CABE1763BA08}" type="presOf" srcId="{B593497D-ED81-47E1-BA0D-9B36741EB43B}" destId="{FE36473A-F178-4743-9CC0-F5C07DFE1762}" srcOrd="0" destOrd="0" presId="urn:microsoft.com/office/officeart/2005/8/layout/hierarchy1"/>
    <dgm:cxn modelId="{86779127-4ADD-4023-96CB-1F832B906241}" type="presParOf" srcId="{692BD1F9-88AA-4682-A130-CC6061BE9117}" destId="{A5096547-DBA4-45D9-8319-2976D0908FD9}" srcOrd="0" destOrd="0" presId="urn:microsoft.com/office/officeart/2005/8/layout/hierarchy1"/>
    <dgm:cxn modelId="{DB3679D3-8F54-451C-95B9-341602272D94}" type="presParOf" srcId="{A5096547-DBA4-45D9-8319-2976D0908FD9}" destId="{55C2867C-8E68-4657-BFD2-1A9E6DFBCEF8}" srcOrd="0" destOrd="0" presId="urn:microsoft.com/office/officeart/2005/8/layout/hierarchy1"/>
    <dgm:cxn modelId="{3093102C-C0A2-4B8A-8380-DF4DB7E14F0B}" type="presParOf" srcId="{55C2867C-8E68-4657-BFD2-1A9E6DFBCEF8}" destId="{3FBB5ABA-EFA7-4388-B439-61BD1D019A13}" srcOrd="0" destOrd="0" presId="urn:microsoft.com/office/officeart/2005/8/layout/hierarchy1"/>
    <dgm:cxn modelId="{47595F43-0E91-4F94-A208-25536296AA8D}" type="presParOf" srcId="{55C2867C-8E68-4657-BFD2-1A9E6DFBCEF8}" destId="{ACD9600C-8EF6-4B92-B84E-AC35E59F83EA}" srcOrd="1" destOrd="0" presId="urn:microsoft.com/office/officeart/2005/8/layout/hierarchy1"/>
    <dgm:cxn modelId="{70897364-305F-4B0B-8475-70AA4618A611}" type="presParOf" srcId="{A5096547-DBA4-45D9-8319-2976D0908FD9}" destId="{C3857693-311B-417A-AB00-AEA0D7B93161}" srcOrd="1" destOrd="0" presId="urn:microsoft.com/office/officeart/2005/8/layout/hierarchy1"/>
    <dgm:cxn modelId="{A9605C53-F446-474D-9F5A-6D58CFEF1F0A}" type="presParOf" srcId="{692BD1F9-88AA-4682-A130-CC6061BE9117}" destId="{FA0D29FC-39B4-4ED8-949C-617E927BA9D9}" srcOrd="1" destOrd="0" presId="urn:microsoft.com/office/officeart/2005/8/layout/hierarchy1"/>
    <dgm:cxn modelId="{CECCA665-4F94-4D81-84F5-F09C50169409}" type="presParOf" srcId="{FA0D29FC-39B4-4ED8-949C-617E927BA9D9}" destId="{3953C075-C53D-4EDF-9CE1-ED32157C3FDF}" srcOrd="0" destOrd="0" presId="urn:microsoft.com/office/officeart/2005/8/layout/hierarchy1"/>
    <dgm:cxn modelId="{2F27DABF-2C66-40C5-802D-A379A5159BE3}" type="presParOf" srcId="{3953C075-C53D-4EDF-9CE1-ED32157C3FDF}" destId="{13977BAA-8621-4DF8-B71E-4131470C16B6}" srcOrd="0" destOrd="0" presId="urn:microsoft.com/office/officeart/2005/8/layout/hierarchy1"/>
    <dgm:cxn modelId="{ACC99B4E-A417-49A5-9D23-C1596F88A063}" type="presParOf" srcId="{3953C075-C53D-4EDF-9CE1-ED32157C3FDF}" destId="{FE36473A-F178-4743-9CC0-F5C07DFE1762}" srcOrd="1" destOrd="0" presId="urn:microsoft.com/office/officeart/2005/8/layout/hierarchy1"/>
    <dgm:cxn modelId="{661D1FA8-321F-4BEE-8415-5B6D9065D19B}" type="presParOf" srcId="{FA0D29FC-39B4-4ED8-949C-617E927BA9D9}" destId="{E53B7A15-2CAA-44B0-8952-1C872DE30C01}" srcOrd="1" destOrd="0" presId="urn:microsoft.com/office/officeart/2005/8/layout/hierarchy1"/>
    <dgm:cxn modelId="{2185CFAB-2151-4240-9CDF-6707F30C4D47}" type="presParOf" srcId="{692BD1F9-88AA-4682-A130-CC6061BE9117}" destId="{8FF66D62-A645-4BF8-BEAD-06BC9F151A0B}" srcOrd="2" destOrd="0" presId="urn:microsoft.com/office/officeart/2005/8/layout/hierarchy1"/>
    <dgm:cxn modelId="{641521A9-2D6A-4CCC-A613-E3216D307A15}" type="presParOf" srcId="{8FF66D62-A645-4BF8-BEAD-06BC9F151A0B}" destId="{BDA9FD8F-3BCF-4389-8B86-C0AD12D847CA}" srcOrd="0" destOrd="0" presId="urn:microsoft.com/office/officeart/2005/8/layout/hierarchy1"/>
    <dgm:cxn modelId="{8FF3A452-001B-4A69-A96B-7452EE876EC1}" type="presParOf" srcId="{BDA9FD8F-3BCF-4389-8B86-C0AD12D847CA}" destId="{1B498A58-F80F-47A9-BAC8-2E5A52F7B322}" srcOrd="0" destOrd="0" presId="urn:microsoft.com/office/officeart/2005/8/layout/hierarchy1"/>
    <dgm:cxn modelId="{2510A328-927A-449C-BB9E-D5A4EC2509B2}" type="presParOf" srcId="{BDA9FD8F-3BCF-4389-8B86-C0AD12D847CA}" destId="{D3A46C3B-B475-426A-BFFF-8BF9C9134E79}" srcOrd="1" destOrd="0" presId="urn:microsoft.com/office/officeart/2005/8/layout/hierarchy1"/>
    <dgm:cxn modelId="{EB782327-E792-466E-9CA1-A3A7D708699F}" type="presParOf" srcId="{8FF66D62-A645-4BF8-BEAD-06BC9F151A0B}" destId="{93FAEC1E-BFF6-4D8F-A053-428624B51CFB}" srcOrd="1" destOrd="0" presId="urn:microsoft.com/office/officeart/2005/8/layout/hierarchy1"/>
    <dgm:cxn modelId="{EDF7FDA7-DDF0-4FD6-BC24-485840A25A4A}" type="presParOf" srcId="{692BD1F9-88AA-4682-A130-CC6061BE9117}" destId="{67FC68E0-A9B9-43EE-AA66-E002BB0CF818}" srcOrd="3" destOrd="0" presId="urn:microsoft.com/office/officeart/2005/8/layout/hierarchy1"/>
    <dgm:cxn modelId="{407A1CAC-569F-4CCD-9E70-EB8F16819EFC}" type="presParOf" srcId="{67FC68E0-A9B9-43EE-AA66-E002BB0CF818}" destId="{55AF1062-F538-4833-A20D-9A5ED6E12378}" srcOrd="0" destOrd="0" presId="urn:microsoft.com/office/officeart/2005/8/layout/hierarchy1"/>
    <dgm:cxn modelId="{94E7B22A-A1B8-45EB-A3A6-896A8BAC0111}" type="presParOf" srcId="{55AF1062-F538-4833-A20D-9A5ED6E12378}" destId="{E9DA24D2-F081-48C0-A9DF-E556E23D6470}" srcOrd="0" destOrd="0" presId="urn:microsoft.com/office/officeart/2005/8/layout/hierarchy1"/>
    <dgm:cxn modelId="{50118466-85B3-4ED2-86FB-D6C88958CC6F}" type="presParOf" srcId="{55AF1062-F538-4833-A20D-9A5ED6E12378}" destId="{0C64A8C8-D0D6-4D0F-B63B-F7CF3E13BB96}" srcOrd="1" destOrd="0" presId="urn:microsoft.com/office/officeart/2005/8/layout/hierarchy1"/>
    <dgm:cxn modelId="{5442746A-8187-4875-BBC6-EC23AAE79DA2}" type="presParOf" srcId="{67FC68E0-A9B9-43EE-AA66-E002BB0CF818}" destId="{C27D58DF-C136-4225-B5E7-0D33A2FFD0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B5ABA-EFA7-4388-B439-61BD1D019A13}">
      <dsp:nvSpPr>
        <dsp:cNvPr id="0" name=""/>
        <dsp:cNvSpPr/>
      </dsp:nvSpPr>
      <dsp:spPr>
        <a:xfrm>
          <a:off x="3173" y="960548"/>
          <a:ext cx="2265550" cy="1438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9600C-8EF6-4B92-B84E-AC35E59F83EA}">
      <dsp:nvSpPr>
        <dsp:cNvPr id="0" name=""/>
        <dsp:cNvSpPr/>
      </dsp:nvSpPr>
      <dsp:spPr>
        <a:xfrm>
          <a:off x="254900" y="1199690"/>
          <a:ext cx="2265550" cy="1438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DailyActivity</a:t>
          </a:r>
          <a:endParaRPr lang="en-US" sz="2100" kern="1200"/>
        </a:p>
      </dsp:txBody>
      <dsp:txXfrm>
        <a:off x="297036" y="1241826"/>
        <a:ext cx="2181278" cy="1354352"/>
      </dsp:txXfrm>
    </dsp:sp>
    <dsp:sp modelId="{13977BAA-8621-4DF8-B71E-4131470C16B6}">
      <dsp:nvSpPr>
        <dsp:cNvPr id="0" name=""/>
        <dsp:cNvSpPr/>
      </dsp:nvSpPr>
      <dsp:spPr>
        <a:xfrm>
          <a:off x="2772178" y="960548"/>
          <a:ext cx="2265550" cy="1438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6473A-F178-4743-9CC0-F5C07DFE1762}">
      <dsp:nvSpPr>
        <dsp:cNvPr id="0" name=""/>
        <dsp:cNvSpPr/>
      </dsp:nvSpPr>
      <dsp:spPr>
        <a:xfrm>
          <a:off x="3023906" y="1199690"/>
          <a:ext cx="2265550" cy="1438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SleepData</a:t>
          </a:r>
          <a:endParaRPr lang="en-US" sz="2100" kern="1200"/>
        </a:p>
      </dsp:txBody>
      <dsp:txXfrm>
        <a:off x="3066042" y="1241826"/>
        <a:ext cx="2181278" cy="1354352"/>
      </dsp:txXfrm>
    </dsp:sp>
    <dsp:sp modelId="{1B498A58-F80F-47A9-BAC8-2E5A52F7B322}">
      <dsp:nvSpPr>
        <dsp:cNvPr id="0" name=""/>
        <dsp:cNvSpPr/>
      </dsp:nvSpPr>
      <dsp:spPr>
        <a:xfrm>
          <a:off x="5541184" y="960548"/>
          <a:ext cx="2265550" cy="1438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46C3B-B475-426A-BFFF-8BF9C9134E79}">
      <dsp:nvSpPr>
        <dsp:cNvPr id="0" name=""/>
        <dsp:cNvSpPr/>
      </dsp:nvSpPr>
      <dsp:spPr>
        <a:xfrm>
          <a:off x="5792912" y="1199690"/>
          <a:ext cx="2265550" cy="1438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HourlyActivity</a:t>
          </a:r>
          <a:endParaRPr lang="en-US" sz="2100" kern="1200"/>
        </a:p>
      </dsp:txBody>
      <dsp:txXfrm>
        <a:off x="5835048" y="1241826"/>
        <a:ext cx="2181278" cy="1354352"/>
      </dsp:txXfrm>
    </dsp:sp>
    <dsp:sp modelId="{E9DA24D2-F081-48C0-A9DF-E556E23D6470}">
      <dsp:nvSpPr>
        <dsp:cNvPr id="0" name=""/>
        <dsp:cNvSpPr/>
      </dsp:nvSpPr>
      <dsp:spPr>
        <a:xfrm>
          <a:off x="8310190" y="960548"/>
          <a:ext cx="2265550" cy="1438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4A8C8-D0D6-4D0F-B63B-F7CF3E13BB96}">
      <dsp:nvSpPr>
        <dsp:cNvPr id="0" name=""/>
        <dsp:cNvSpPr/>
      </dsp:nvSpPr>
      <dsp:spPr>
        <a:xfrm>
          <a:off x="8561917" y="1199690"/>
          <a:ext cx="2265550" cy="1438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HeartRateHourly</a:t>
          </a:r>
          <a:endParaRPr lang="en-US" sz="2100" kern="1200"/>
        </a:p>
      </dsp:txBody>
      <dsp:txXfrm>
        <a:off x="8604053" y="1241826"/>
        <a:ext cx="2181278" cy="1354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F754-006D-FE88-2161-DA363B821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SQL: DATA QUERY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8D488-ECD8-BB32-EBD9-84033BB2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66" y="6453748"/>
            <a:ext cx="8144134" cy="1117687"/>
          </a:xfrm>
        </p:spPr>
        <p:txBody>
          <a:bodyPr/>
          <a:lstStyle/>
          <a:p>
            <a:r>
              <a:rPr lang="en-US" dirty="0"/>
              <a:t>By-Prashant Kumar Singh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71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245E-0A2C-CE01-5AD6-035006F5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342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Q8. Which users are the most and least active based on total steps?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565ED3-0961-004C-3633-D8351922A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633" t="25849" r="83136" b="25982"/>
          <a:stretch/>
        </p:blipFill>
        <p:spPr>
          <a:xfrm>
            <a:off x="647699" y="2733332"/>
            <a:ext cx="2943225" cy="39817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535F4-C8F8-C769-4401-1CA0DAE5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0" t="40278" r="82968" b="7361"/>
          <a:stretch/>
        </p:blipFill>
        <p:spPr>
          <a:xfrm>
            <a:off x="3921104" y="2657476"/>
            <a:ext cx="2943225" cy="405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AAF72-7EAD-FB62-9BD0-64D16BC0C9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3" t="47639" r="70860" b="42361"/>
          <a:stretch/>
        </p:blipFill>
        <p:spPr>
          <a:xfrm>
            <a:off x="400050" y="1557185"/>
            <a:ext cx="4333875" cy="9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6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AD3BC-E8D3-84A6-3C1C-853E59FA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8500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Q9. What is the average number of calories burned based on average sleep duration?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61473F-75E5-716C-1DC3-9AC8A093A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484" t="42788" r="60447" b="34451"/>
          <a:stretch/>
        </p:blipFill>
        <p:spPr>
          <a:xfrm>
            <a:off x="0" y="1990725"/>
            <a:ext cx="5781675" cy="20383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A635C-7F14-C546-AB4B-1875B66C8E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0" t="46528" r="76173" b="4722"/>
          <a:stretch/>
        </p:blipFill>
        <p:spPr>
          <a:xfrm>
            <a:off x="6772275" y="2057400"/>
            <a:ext cx="3009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249BA-EDFB-CE19-1018-7DE696CF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Tables Used</a:t>
            </a:r>
            <a:endParaRPr lang="en-IN" dirty="0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4F83466-25C4-9C9C-0923-46893F091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010666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20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645B-BC8F-5C18-BADC-71851885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6974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Q1)What is the average number of steps, calories burned, and minutes asleep per user per day?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DFBC28-47F1-AC09-B62D-1A71A133D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5672" b="50597"/>
          <a:stretch/>
        </p:blipFill>
        <p:spPr>
          <a:xfrm>
            <a:off x="0" y="1553093"/>
            <a:ext cx="12192000" cy="13440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37CF1-5992-5F4C-7034-3AD29FE2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8" t="24320" r="72109" b="24861"/>
          <a:stretch/>
        </p:blipFill>
        <p:spPr>
          <a:xfrm>
            <a:off x="68984" y="3296685"/>
            <a:ext cx="3086100" cy="3485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D848E-5A6A-8FEC-3EA7-A7953D724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43" t="43056" r="71328" b="7222"/>
          <a:stretch/>
        </p:blipFill>
        <p:spPr>
          <a:xfrm>
            <a:off x="3201967" y="3296685"/>
            <a:ext cx="3209925" cy="3485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D93B64-E6F6-8430-0C95-42C74655108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78" t="24320" r="80000" b="36528"/>
          <a:stretch/>
        </p:blipFill>
        <p:spPr>
          <a:xfrm>
            <a:off x="6991350" y="3296685"/>
            <a:ext cx="2524126" cy="3485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B930B-682A-A14F-F704-74EC1526CEE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88" t="57754" r="79609" b="7362"/>
          <a:stretch/>
        </p:blipFill>
        <p:spPr>
          <a:xfrm>
            <a:off x="9613860" y="3296685"/>
            <a:ext cx="2509155" cy="348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A543-85A7-62A7-7BDC-512788F6E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3155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Q2) Which users consistently achieve more than 10,000 steps per day and burn over 2,500 calories?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5A45EC-38DD-FD4E-3CA6-DC4091838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91" t="30214" r="62084" b="23481"/>
          <a:stretch/>
        </p:blipFill>
        <p:spPr>
          <a:xfrm>
            <a:off x="2324099" y="1990763"/>
            <a:ext cx="7210426" cy="4800562"/>
          </a:xfrm>
        </p:spPr>
      </p:pic>
    </p:spTree>
    <p:extLst>
      <p:ext uri="{BB962C8B-B14F-4D97-AF65-F5344CB8AC3E}">
        <p14:creationId xmlns:p14="http://schemas.microsoft.com/office/powerpoint/2010/main" val="38017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66A3-72C0-15F2-960B-2B19E8A1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901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Q3.What is AVG total time users spend in each activity intensity category (sedentary, light, moderate, very active)?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0A23F-8806-089B-BBEE-092CDB68A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81" t="24260" r="51961" b="24923"/>
          <a:stretch/>
        </p:blipFill>
        <p:spPr>
          <a:xfrm>
            <a:off x="66674" y="2838450"/>
            <a:ext cx="6029325" cy="39338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505062-F188-C939-C8B4-C631BB6A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1" t="42918" r="51874" b="7916"/>
          <a:stretch/>
        </p:blipFill>
        <p:spPr>
          <a:xfrm>
            <a:off x="6219825" y="2838450"/>
            <a:ext cx="5905500" cy="393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DC60F-DDA4-E39A-8199-3B8B88C09E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47" t="25972" r="54844" b="55694"/>
          <a:stretch/>
        </p:blipFill>
        <p:spPr>
          <a:xfrm>
            <a:off x="66674" y="1466849"/>
            <a:ext cx="4829175" cy="12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0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F328-849A-9D23-2AAD-3B08D76A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138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Q4. Which hours of the day have the highest average steps and calorie burn?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9B5BC-96A1-0162-DAE8-3CB7683AD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10" t="20821" r="71165" b="58271"/>
          <a:stretch/>
        </p:blipFill>
        <p:spPr>
          <a:xfrm>
            <a:off x="3678277" y="1323976"/>
            <a:ext cx="4322724" cy="1543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805A8-156D-A0AC-73CA-956F4C64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57" t="24861" r="71094" b="36528"/>
          <a:stretch/>
        </p:blipFill>
        <p:spPr>
          <a:xfrm>
            <a:off x="361951" y="3043386"/>
            <a:ext cx="5810250" cy="3638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C775CD-B3BF-4B30-2CC0-BE1C1DBEB4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2" t="57224" r="71172" b="7917"/>
          <a:stretch/>
        </p:blipFill>
        <p:spPr>
          <a:xfrm>
            <a:off x="6353175" y="3043386"/>
            <a:ext cx="5667375" cy="36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6D7D-55B0-368F-05E1-0B5D1031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901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Q5. Compare weekday vs. weekend average step counts per hour. Which period is more active?</a:t>
            </a:r>
            <a:endParaRPr lang="en-IN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E818334-3676-881B-D08C-AFD502FDD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83C104-4A27-712C-3ECF-364739BF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2" t="29861" r="65625" b="32361"/>
          <a:stretch/>
        </p:blipFill>
        <p:spPr>
          <a:xfrm>
            <a:off x="1896326" y="2203347"/>
            <a:ext cx="7181850" cy="41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8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DDC4-E90A-F421-E421-1F923196F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3847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Q6. Percentage of Users Getting Less Than 6 Hours Sleep (on Average)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7BA9E-B651-409F-28F9-D1E76CB9A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87" t="30349" r="43920" b="22012"/>
          <a:stretch/>
        </p:blipFill>
        <p:spPr>
          <a:xfrm>
            <a:off x="1209675" y="2190750"/>
            <a:ext cx="9772650" cy="4391025"/>
          </a:xfrm>
        </p:spPr>
      </p:pic>
    </p:spTree>
    <p:extLst>
      <p:ext uri="{BB962C8B-B14F-4D97-AF65-F5344CB8AC3E}">
        <p14:creationId xmlns:p14="http://schemas.microsoft.com/office/powerpoint/2010/main" val="1459555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59318-9ED1-D6A0-4E2F-FFD68EB87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342"/>
            <a:ext cx="9613861" cy="1080938"/>
          </a:xfrm>
        </p:spPr>
        <p:txBody>
          <a:bodyPr>
            <a:normAutofit/>
          </a:bodyPr>
          <a:lstStyle/>
          <a:p>
            <a:r>
              <a:rPr lang="en-US" sz="2400" dirty="0"/>
              <a:t>Q7. Which users have the highest and lowest average heart rates?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2D9C1-7CED-DE4D-FE1F-8EE33EE7A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89" t="20821" r="71759" b="13542"/>
          <a:stretch/>
        </p:blipFill>
        <p:spPr>
          <a:xfrm>
            <a:off x="3590927" y="1999011"/>
            <a:ext cx="4410074" cy="4773263"/>
          </a:xfrm>
        </p:spPr>
      </p:pic>
    </p:spTree>
    <p:extLst>
      <p:ext uri="{BB962C8B-B14F-4D97-AF65-F5344CB8AC3E}">
        <p14:creationId xmlns:p14="http://schemas.microsoft.com/office/powerpoint/2010/main" val="308575719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71</TotalTime>
  <Words>170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Trebuchet MS</vt:lpstr>
      <vt:lpstr>Berlin</vt:lpstr>
      <vt:lpstr>SQL: DATA QUERY</vt:lpstr>
      <vt:lpstr>Tables Used</vt:lpstr>
      <vt:lpstr>Q1)What is the average number of steps, calories burned, and minutes asleep per user per day?</vt:lpstr>
      <vt:lpstr>Q2) Which users consistently achieve more than 10,000 steps per day and burn over 2,500 calories?</vt:lpstr>
      <vt:lpstr>Q3.What is AVG total time users spend in each activity intensity category (sedentary, light, moderate, very active)?</vt:lpstr>
      <vt:lpstr>Q4. Which hours of the day have the highest average steps and calorie burn?</vt:lpstr>
      <vt:lpstr>Q5. Compare weekday vs. weekend average step counts per hour. Which period is more active?</vt:lpstr>
      <vt:lpstr>Q6. Percentage of Users Getting Less Than 6 Hours Sleep (on Average)</vt:lpstr>
      <vt:lpstr>Q7. Which users have the highest and lowest average heart rates?</vt:lpstr>
      <vt:lpstr>Q8. Which users are the most and least active based on total steps?</vt:lpstr>
      <vt:lpstr>Q9. What is the average number of calories burned based on average sleep duration?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Singh Prashant Kumar</dc:creator>
  <cp:lastModifiedBy>Singh Prashant Kumar</cp:lastModifiedBy>
  <cp:revision>2</cp:revision>
  <dcterms:created xsi:type="dcterms:W3CDTF">2025-06-09T14:41:34Z</dcterms:created>
  <dcterms:modified xsi:type="dcterms:W3CDTF">2025-06-09T15:52:58Z</dcterms:modified>
</cp:coreProperties>
</file>